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Enough about you, time to talk about me.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Here’s this cool thing I built. It does X and it’s important because Y.</a:t>
            </a:r>
          </a:p>
          <a:p>
            <a:pPr/>
          </a:p>
          <a:p>
            <a:pPr/>
            <a:r>
              <a:t>Questions?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5" name="Straight Connector 6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6333199" y="6240781"/>
            <a:ext cx="220002" cy="23113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2890"/>
            <a:ext cx="9144000" cy="6858001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amazon.com/Getting-Started-tmux-Victor-Quinn-ebook/dp/B00NW474T6/ref=sr_1_3?ie=UTF8&amp;qid=1502071148&amp;sr=8-3&amp;keywords=tmux/" TargetMode="External"/><Relationship Id="rId4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Relationship Id="rId4" Type="http://schemas.openxmlformats.org/officeDocument/2006/relationships/hyperlink" Target="http://chancejs.com/" TargetMode="External"/><Relationship Id="rId5" Type="http://schemas.openxmlformats.org/officeDocument/2006/relationships/hyperlink" Target="https://github.com/chancejs/chancejs" TargetMode="External"/><Relationship Id="rId6" Type="http://schemas.openxmlformats.org/officeDocument/2006/relationships/hyperlink" Target="https://www.npmjs.com/package/chance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umbia.bootcampcontent.com/columbia-bootcamp/COLNYC201806FSF2-Class-Repository-FSF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hyperlink" Target="https://youtu.be/0lpxKw6E90Y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umbia.bootcampcontent.com/columbia-bootcamp/COLNYC201806FSF2-Class-Repository-FSF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3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105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10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113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118" name="Content Placeholder 2"/>
          <p:cNvSpPr txBox="1"/>
          <p:nvPr/>
        </p:nvSpPr>
        <p:spPr>
          <a:xfrm>
            <a:off x="457199" y="990600"/>
            <a:ext cx="410094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19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2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30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algn="ctr" defTabSz="603504">
              <a:lnSpc>
                <a:spcPct val="80000"/>
              </a:lnSpc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algn="ctr" defTabSz="603504">
              <a:lnSpc>
                <a:spcPct val="80000"/>
              </a:lnSpc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algn="ctr" defTabSz="603504">
              <a:lnSpc>
                <a:spcPct val="80000"/>
              </a:lnSpc>
              <a:defRPr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33" name="Content Placeholder 2"/>
          <p:cNvSpPr txBox="1"/>
          <p:nvPr/>
        </p:nvSpPr>
        <p:spPr>
          <a:xfrm>
            <a:off x="457200" y="828113"/>
            <a:ext cx="8153400" cy="335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21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37" name="Applies to all &lt;p&gt; elements…"/>
          <p:cNvSpPr txBox="1"/>
          <p:nvPr/>
        </p:nvSpPr>
        <p:spPr>
          <a:xfrm>
            <a:off x="3648169" y="690339"/>
            <a:ext cx="4370408" cy="484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&lt;p&gt; elements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class=“classItem"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id=“idItem"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138" name="Element name…"/>
          <p:cNvSpPr txBox="1"/>
          <p:nvPr/>
        </p:nvSpPr>
        <p:spPr>
          <a:xfrm>
            <a:off x="311253" y="1225524"/>
            <a:ext cx="1895533" cy="656589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139" name="Period (.) + variable name…"/>
          <p:cNvSpPr txBox="1"/>
          <p:nvPr/>
        </p:nvSpPr>
        <p:spPr>
          <a:xfrm>
            <a:off x="144431" y="2779488"/>
            <a:ext cx="2795633" cy="6629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140" name="Hash (#) + variable name…"/>
          <p:cNvSpPr txBox="1"/>
          <p:nvPr/>
        </p:nvSpPr>
        <p:spPr>
          <a:xfrm>
            <a:off x="162681" y="4269952"/>
            <a:ext cx="2475294" cy="656589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141" name="Line"/>
          <p:cNvSpPr/>
          <p:nvPr/>
        </p:nvSpPr>
        <p:spPr>
          <a:xfrm>
            <a:off x="3000861" y="4603670"/>
            <a:ext cx="547008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Line"/>
          <p:cNvSpPr/>
          <p:nvPr/>
        </p:nvSpPr>
        <p:spPr>
          <a:xfrm>
            <a:off x="3294507" y="3041579"/>
            <a:ext cx="363095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Element selector"/>
          <p:cNvSpPr txBox="1"/>
          <p:nvPr/>
        </p:nvSpPr>
        <p:spPr>
          <a:xfrm>
            <a:off x="264282" y="769349"/>
            <a:ext cx="166516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144" name="Class Selector"/>
          <p:cNvSpPr txBox="1"/>
          <p:nvPr/>
        </p:nvSpPr>
        <p:spPr>
          <a:xfrm>
            <a:off x="302381" y="2325696"/>
            <a:ext cx="137472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145" name="ID Selector"/>
          <p:cNvSpPr txBox="1"/>
          <p:nvPr/>
        </p:nvSpPr>
        <p:spPr>
          <a:xfrm>
            <a:off x="315082" y="3821429"/>
            <a:ext cx="111029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SS 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148" name="p {…"/>
          <p:cNvSpPr txBox="1"/>
          <p:nvPr/>
        </p:nvSpPr>
        <p:spPr>
          <a:xfrm>
            <a:off x="638268" y="1046480"/>
            <a:ext cx="2211695" cy="24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149" name="&lt;p&gt;…"/>
          <p:cNvSpPr txBox="1"/>
          <p:nvPr/>
        </p:nvSpPr>
        <p:spPr>
          <a:xfrm>
            <a:off x="4405617" y="932179"/>
            <a:ext cx="3987213" cy="260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paragraph with a blue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class=“classItem"&gt;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an orange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id=“idItem"&gt;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 green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150" name="+"/>
          <p:cNvSpPr txBox="1"/>
          <p:nvPr/>
        </p:nvSpPr>
        <p:spPr>
          <a:xfrm>
            <a:off x="3604381" y="1732278"/>
            <a:ext cx="559553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51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54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1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ontent Placeholder 2"/>
          <p:cNvSpPr txBox="1"/>
          <p:nvPr/>
        </p:nvSpPr>
        <p:spPr>
          <a:xfrm>
            <a:off x="457200" y="5522538"/>
            <a:ext cx="8153400" cy="72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6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16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1" y="1447800"/>
            <a:ext cx="9123746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ontent Placeholder 2"/>
          <p:cNvSpPr txBox="1"/>
          <p:nvPr/>
        </p:nvSpPr>
        <p:spPr>
          <a:xfrm>
            <a:off x="29900" y="2805110"/>
            <a:ext cx="4748516" cy="3367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ontent Placeholder 2"/>
          <p:cNvSpPr txBox="1"/>
          <p:nvPr/>
        </p:nvSpPr>
        <p:spPr>
          <a:xfrm>
            <a:off x="29900" y="816767"/>
            <a:ext cx="4748516" cy="63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170" name="Straight Arrow Connector 10"/>
          <p:cNvSpPr/>
          <p:nvPr/>
        </p:nvSpPr>
        <p:spPr>
          <a:xfrm>
            <a:off x="3962398" y="1132283"/>
            <a:ext cx="1600202" cy="620319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TextBox 3"/>
          <p:cNvSpPr txBox="1"/>
          <p:nvPr/>
        </p:nvSpPr>
        <p:spPr>
          <a:xfrm>
            <a:off x="304800" y="914399"/>
            <a:ext cx="8686800" cy="328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17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75" name="TextBox 5"/>
          <p:cNvSpPr txBox="1"/>
          <p:nvPr/>
        </p:nvSpPr>
        <p:spPr>
          <a:xfrm>
            <a:off x="2971800" y="124823"/>
            <a:ext cx="6019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18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 6"/>
          <p:cNvSpPr txBox="1"/>
          <p:nvPr/>
        </p:nvSpPr>
        <p:spPr>
          <a:xfrm>
            <a:off x="76200" y="4648199"/>
            <a:ext cx="9067800" cy="154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8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6"/>
          <p:cNvSpPr txBox="1"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Instructor = … ?</a:t>
            </a:r>
          </a:p>
        </p:txBody>
      </p:sp>
      <p:sp>
        <p:nvSpPr>
          <p:cNvPr id="74" name="TextBox 7"/>
          <p:cNvSpPr txBox="1"/>
          <p:nvPr/>
        </p:nvSpPr>
        <p:spPr>
          <a:xfrm>
            <a:off x="870741" y="4803976"/>
            <a:ext cx="173291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Insert image here</a:t>
            </a:r>
          </a:p>
        </p:txBody>
      </p:sp>
      <p:sp>
        <p:nvSpPr>
          <p:cNvPr id="75" name="Shape 70"/>
          <p:cNvSpPr txBox="1"/>
          <p:nvPr/>
        </p:nvSpPr>
        <p:spPr>
          <a:xfrm>
            <a:off x="196850" y="760688"/>
            <a:ext cx="8947150" cy="28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Victor Quinn</a:t>
            </a:r>
          </a:p>
          <a:p>
            <a:pPr marL="685800" indent="-457200" defTabSz="685800"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B.S. in Computer Science, Physics, J.D. in IP Law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Head of Engineering at Knotel, a NYC startup</a:t>
            </a: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Over 13 years coding, </a:t>
            </a:r>
            <a:r>
              <a:rPr sz="1500"/>
              <a:t>(with plenty of experience being a n00b at it.)</a:t>
            </a:r>
          </a:p>
        </p:txBody>
      </p:sp>
      <p:sp>
        <p:nvSpPr>
          <p:cNvPr id="76" name="Rectangle 6"/>
          <p:cNvSpPr txBox="1"/>
          <p:nvPr/>
        </p:nvSpPr>
        <p:spPr>
          <a:xfrm>
            <a:off x="3428998" y="4326923"/>
            <a:ext cx="5726745" cy="123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685800" indent="-457200">
              <a:buSzPct val="100000"/>
              <a:buFont typeface="Arial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t>I wrote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the book on tmux</a:t>
            </a:r>
          </a:p>
          <a:p>
            <a:pPr marL="685800" indent="-457200">
              <a:buSzPct val="100000"/>
              <a:buFont typeface="Arial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Secretly, a huge sci-fi/fantasy book geek</a:t>
            </a:r>
          </a:p>
        </p:txBody>
      </p:sp>
      <p:pic>
        <p:nvPicPr>
          <p:cNvPr id="77" name="Headshot.jpg" descr="Headshot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808" y="3558271"/>
            <a:ext cx="2787652" cy="277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90" name="Rectangle 6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19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9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 7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201" name="Shape 70"/>
          <p:cNvSpPr txBox="1"/>
          <p:nvPr/>
        </p:nvSpPr>
        <p:spPr>
          <a:xfrm>
            <a:off x="-5872" y="783752"/>
            <a:ext cx="9149874" cy="6294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0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70"/>
          <p:cNvSpPr txBox="1"/>
          <p:nvPr/>
        </p:nvSpPr>
        <p:spPr>
          <a:xfrm>
            <a:off x="304799" y="4419599"/>
            <a:ext cx="8610601" cy="1977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209" name="Shape 70"/>
          <p:cNvSpPr txBox="1"/>
          <p:nvPr/>
        </p:nvSpPr>
        <p:spPr>
          <a:xfrm>
            <a:off x="5715000" y="1118619"/>
            <a:ext cx="3200400" cy="395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2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213" name="Shape 70"/>
          <p:cNvSpPr txBox="1"/>
          <p:nvPr/>
        </p:nvSpPr>
        <p:spPr>
          <a:xfrm>
            <a:off x="304799" y="4419599"/>
            <a:ext cx="8610601" cy="174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21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4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217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21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10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221" name="Shape 70"/>
          <p:cNvSpPr txBox="1"/>
          <p:nvPr/>
        </p:nvSpPr>
        <p:spPr>
          <a:xfrm>
            <a:off x="304799" y="4711856"/>
            <a:ext cx="8610601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2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2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70"/>
          <p:cNvSpPr txBox="1"/>
          <p:nvPr/>
        </p:nvSpPr>
        <p:spPr>
          <a:xfrm>
            <a:off x="304799" y="4711856"/>
            <a:ext cx="8610601" cy="122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Some Cool Stuff I Made…</a:t>
            </a:r>
          </a:p>
        </p:txBody>
      </p:sp>
      <p:pic>
        <p:nvPicPr>
          <p:cNvPr id="8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00" y="1030982"/>
            <a:ext cx="6350000" cy="254000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Chance is my most successful open source library…"/>
          <p:cNvSpPr txBox="1"/>
          <p:nvPr/>
        </p:nvSpPr>
        <p:spPr>
          <a:xfrm>
            <a:off x="432632" y="3615752"/>
            <a:ext cx="8278736" cy="232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hlinkClick r:id="rId4" invalidUrl="" action="" tgtFrame="" tooltip="" history="1" highlightClick="0" endSnd="0"/>
              </a:rPr>
              <a:t>Chance</a:t>
            </a:r>
            <a:r>
              <a:rPr u="none">
                <a:solidFill>
                  <a:srgbClr val="000000"/>
                </a:solidFill>
                <a:uFillTx/>
              </a:rPr>
              <a:t> is my most successful open source library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is a JavaScript library for generating random things such as names, phone numbers, emails, twitter handles, addresses, and much much more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has been starred over 3,000 times 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Github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has been downloaded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1.12M times</a:t>
            </a:r>
            <a:r>
              <a:t> in the last month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It has 433 unit tests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Hundreds of other modules are dependent upon 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31" name="Shape 70"/>
          <p:cNvSpPr txBox="1"/>
          <p:nvPr/>
        </p:nvSpPr>
        <p:spPr>
          <a:xfrm>
            <a:off x="304799" y="5094928"/>
            <a:ext cx="8610601" cy="83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23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35" name="Shape 70"/>
          <p:cNvSpPr txBox="1"/>
          <p:nvPr/>
        </p:nvSpPr>
        <p:spPr>
          <a:xfrm>
            <a:off x="420310" y="4824607"/>
            <a:ext cx="8190291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2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39" name="Shape 70"/>
          <p:cNvSpPr txBox="1"/>
          <p:nvPr/>
        </p:nvSpPr>
        <p:spPr>
          <a:xfrm>
            <a:off x="152398" y="3733799"/>
            <a:ext cx="8610601" cy="188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4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43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47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5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254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6" name="Shape 70"/>
          <p:cNvSpPr txBox="1"/>
          <p:nvPr/>
        </p:nvSpPr>
        <p:spPr>
          <a:xfrm>
            <a:off x="409303" y="5518074"/>
            <a:ext cx="8610601" cy="83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25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261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62" name="TextBox 5"/>
          <p:cNvSpPr txBox="1"/>
          <p:nvPr/>
        </p:nvSpPr>
        <p:spPr>
          <a:xfrm>
            <a:off x="2438400" y="124823"/>
            <a:ext cx="65532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5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26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2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ctangle 4"/>
          <p:cNvSpPr txBox="1"/>
          <p:nvPr/>
        </p:nvSpPr>
        <p:spPr>
          <a:xfrm>
            <a:off x="2286000" y="5807176"/>
            <a:ext cx="457200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88" name="Shape 70"/>
          <p:cNvSpPr txBox="1"/>
          <p:nvPr/>
        </p:nvSpPr>
        <p:spPr>
          <a:xfrm>
            <a:off x="304799" y="761999"/>
            <a:ext cx="8740776" cy="3056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Gitlab.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HERE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br>
              <a:rPr b="1"/>
            </a:br>
            <a:r>
              <a:rPr sz="2200"/>
              <a:t>	</a:t>
            </a:r>
            <a:r>
              <a:rPr b="1" sz="2200" u="sng"/>
              <a:t>Saturday June 16, 2018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3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27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2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Box 4"/>
          <p:cNvSpPr txBox="1"/>
          <p:nvPr/>
        </p:nvSpPr>
        <p:spPr>
          <a:xfrm>
            <a:off x="2819400" y="914399"/>
            <a:ext cx="6172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286" name="TextBox 3"/>
          <p:cNvSpPr txBox="1"/>
          <p:nvPr/>
        </p:nvSpPr>
        <p:spPr>
          <a:xfrm>
            <a:off x="3200400" y="914400"/>
            <a:ext cx="5791200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2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291" name="TextBox 4"/>
          <p:cNvSpPr txBox="1"/>
          <p:nvPr/>
        </p:nvSpPr>
        <p:spPr>
          <a:xfrm>
            <a:off x="914400" y="5791199"/>
            <a:ext cx="78486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29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4"/>
          <p:cNvSpPr txBox="1"/>
          <p:nvPr/>
        </p:nvSpPr>
        <p:spPr>
          <a:xfrm>
            <a:off x="457200" y="5791199"/>
            <a:ext cx="8686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29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2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2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30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TextBox 4"/>
          <p:cNvSpPr txBox="1"/>
          <p:nvPr/>
        </p:nvSpPr>
        <p:spPr>
          <a:xfrm>
            <a:off x="363582" y="5331445"/>
            <a:ext cx="8686801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309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3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1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91" name="Shape 70"/>
          <p:cNvSpPr txBox="1"/>
          <p:nvPr/>
        </p:nvSpPr>
        <p:spPr>
          <a:xfrm>
            <a:off x="304799" y="761997"/>
            <a:ext cx="8740776" cy="4263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Gitlab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317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31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2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321" name="Shape 70"/>
          <p:cNvSpPr txBox="1"/>
          <p:nvPr/>
        </p:nvSpPr>
        <p:spPr>
          <a:xfrm>
            <a:off x="409303" y="5348961"/>
            <a:ext cx="8610601" cy="11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32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5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326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27" name="TextBox 5"/>
          <p:cNvSpPr txBox="1"/>
          <p:nvPr/>
        </p:nvSpPr>
        <p:spPr>
          <a:xfrm>
            <a:off x="2286000" y="124823"/>
            <a:ext cx="67056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Rectangle 3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335" name="Rectangle 4"/>
          <p:cNvSpPr txBox="1"/>
          <p:nvPr/>
        </p:nvSpPr>
        <p:spPr>
          <a:xfrm>
            <a:off x="76200" y="5988403"/>
            <a:ext cx="891287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33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339" name="Title 1"/>
          <p:cNvSpPr txBox="1"/>
          <p:nvPr/>
        </p:nvSpPr>
        <p:spPr>
          <a:xfrm>
            <a:off x="4419600" y="1585698"/>
            <a:ext cx="4648200" cy="383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3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4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70"/>
          <p:cNvSpPr txBox="1"/>
          <p:nvPr/>
        </p:nvSpPr>
        <p:spPr>
          <a:xfrm>
            <a:off x="116682" y="5410199"/>
            <a:ext cx="8915401" cy="85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4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0" name="Shape 70"/>
          <p:cNvSpPr txBox="1"/>
          <p:nvPr/>
        </p:nvSpPr>
        <p:spPr>
          <a:xfrm>
            <a:off x="116682" y="5181599"/>
            <a:ext cx="8915401" cy="110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353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94" name="Shape 70"/>
          <p:cNvSpPr txBox="1"/>
          <p:nvPr/>
        </p:nvSpPr>
        <p:spPr>
          <a:xfrm>
            <a:off x="304799" y="5715000"/>
            <a:ext cx="8740776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" name="TextBox 5"/>
          <p:cNvSpPr txBox="1"/>
          <p:nvPr/>
        </p:nvSpPr>
        <p:spPr>
          <a:xfrm>
            <a:off x="304800" y="914399"/>
            <a:ext cx="8686800" cy="470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7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70"/>
          <p:cNvSpPr txBox="1"/>
          <p:nvPr/>
        </p:nvSpPr>
        <p:spPr>
          <a:xfrm>
            <a:off x="321546" y="3977290"/>
            <a:ext cx="8555265" cy="244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7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70"/>
          <p:cNvSpPr txBox="1"/>
          <p:nvPr/>
        </p:nvSpPr>
        <p:spPr>
          <a:xfrm>
            <a:off x="4724400" y="1307707"/>
            <a:ext cx="4321174" cy="403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8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82" name="Shape 70"/>
          <p:cNvSpPr txBox="1"/>
          <p:nvPr/>
        </p:nvSpPr>
        <p:spPr>
          <a:xfrm>
            <a:off x="152398" y="4586811"/>
            <a:ext cx="8882745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85" name="Shape 70"/>
          <p:cNvSpPr txBox="1"/>
          <p:nvPr/>
        </p:nvSpPr>
        <p:spPr>
          <a:xfrm>
            <a:off x="228599" y="1307707"/>
            <a:ext cx="8740776" cy="212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8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9" name="TextBox 5"/>
          <p:cNvSpPr txBox="1"/>
          <p:nvPr/>
        </p:nvSpPr>
        <p:spPr>
          <a:xfrm>
            <a:off x="304800" y="914399"/>
            <a:ext cx="8686800" cy="22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100" name="Title 1"/>
          <p:cNvSpPr txBox="1"/>
          <p:nvPr/>
        </p:nvSpPr>
        <p:spPr>
          <a:xfrm>
            <a:off x="152400" y="653853"/>
            <a:ext cx="8915400" cy="109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101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10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